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2" r:id="rId3"/>
    <p:sldId id="433" r:id="rId4"/>
    <p:sldId id="434" r:id="rId5"/>
    <p:sldId id="435" r:id="rId6"/>
    <p:sldId id="441" r:id="rId7"/>
    <p:sldId id="442" r:id="rId8"/>
    <p:sldId id="443" r:id="rId9"/>
  </p:sldIdLst>
  <p:sldSz cx="12192000" cy="6858000"/>
  <p:notesSz cx="6858000" cy="9144000"/>
  <p:embeddedFontLst>
    <p:embeddedFont>
      <p:font typeface="管峻楷书简体" panose="02010600010101010101" charset="-122"/>
      <p:regular r:id="rId10"/>
    </p:embeddedFont>
    <p:embeddedFont>
      <p:font typeface="思源宋体 CN Heavy" panose="02010600030101010101" charset="-122"/>
      <p:bold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Black" panose="020B0A02040204020203" pitchFamily="34" charset="0"/>
      <p:bold r:id="rId16"/>
      <p:boldItalic r:id="rId17"/>
    </p:embeddedFont>
    <p:embeddedFont>
      <p:font typeface="Segoe UI Light" panose="020B0502040204020203" pitchFamily="34" charset="0"/>
      <p:regular r:id="rId18"/>
      <p: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仿宋" panose="02010609060101010101" pitchFamily="49" charset="-122"/>
      <p:regular r:id="rId22"/>
    </p:embeddedFont>
    <p:embeddedFont>
      <p:font typeface="楷体" panose="02010609060101010101" pitchFamily="49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微软雅黑 Light" panose="020B0502040204020203" pitchFamily="34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2"/>
            <p14:sldId id="433"/>
            <p14:sldId id="434"/>
            <p14:sldId id="435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64" y="78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2024/2/21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2/21/2024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A7515-B323-4BA4-998A-5F74535D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36" y="85458"/>
            <a:ext cx="8476102" cy="65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C7AF0-8461-4AB9-825B-7F85672B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57" y="2089269"/>
            <a:ext cx="8305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2120EE-EC14-402D-B988-D0CF7F84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39" y="87438"/>
            <a:ext cx="8306121" cy="65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9C2E2C-CB5C-4867-AB40-1687D7EA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45" y="1333633"/>
            <a:ext cx="74199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C980F9-95EE-4FA7-8BD0-8C138AD9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47712"/>
            <a:ext cx="8905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BF0FB6-46ED-4783-A352-147C923B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71525"/>
            <a:ext cx="88677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ECFFC-1A17-473F-96A6-857F1F7D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94" y="2159562"/>
            <a:ext cx="8891783" cy="25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0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7</Words>
  <Application>Microsoft Office PowerPoint</Application>
  <PresentationFormat>宽屏</PresentationFormat>
  <Paragraphs>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思源宋体 CN Heavy</vt:lpstr>
      <vt:lpstr>楷体</vt:lpstr>
      <vt:lpstr>微软雅黑</vt:lpstr>
      <vt:lpstr>仿宋</vt:lpstr>
      <vt:lpstr>Segoe UI Light</vt:lpstr>
      <vt:lpstr>Segoe UI</vt:lpstr>
      <vt:lpstr>等线</vt:lpstr>
      <vt:lpstr>微软雅黑 Light</vt:lpstr>
      <vt:lpstr>Times New Roman</vt:lpstr>
      <vt:lpstr>管峻楷书简体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admin</cp:lastModifiedBy>
  <cp:revision>473</cp:revision>
  <dcterms:created xsi:type="dcterms:W3CDTF">2019-01-23T08:53:51Z</dcterms:created>
  <dcterms:modified xsi:type="dcterms:W3CDTF">2024-02-21T03:42:47Z</dcterms:modified>
</cp:coreProperties>
</file>